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3606" autoAdjust="0"/>
  </p:normalViewPr>
  <p:slideViewPr>
    <p:cSldViewPr showGuides="1">
      <p:cViewPr varScale="1">
        <p:scale>
          <a:sx n="68" d="100"/>
          <a:sy n="68" d="100"/>
        </p:scale>
        <p:origin x="1446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570564-99F9-4A88-955C-099FFF24B6FC}" type="datetimeFigureOut">
              <a:rPr lang="es-CO" smtClean="0"/>
              <a:t>10/06/2018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BB608F-BF60-4541-8FF8-A1A5961CAA0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431168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570564-99F9-4A88-955C-099FFF24B6FC}" type="datetimeFigureOut">
              <a:rPr lang="es-CO" smtClean="0"/>
              <a:t>10/06/2018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BB608F-BF60-4541-8FF8-A1A5961CAA0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9931619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570564-99F9-4A88-955C-099FFF24B6FC}" type="datetimeFigureOut">
              <a:rPr lang="es-CO" smtClean="0"/>
              <a:t>10/06/2018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BB608F-BF60-4541-8FF8-A1A5961CAA0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1669175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570564-99F9-4A88-955C-099FFF24B6FC}" type="datetimeFigureOut">
              <a:rPr lang="es-CO" smtClean="0"/>
              <a:t>10/06/2018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BB608F-BF60-4541-8FF8-A1A5961CAA0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3005785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570564-99F9-4A88-955C-099FFF24B6FC}" type="datetimeFigureOut">
              <a:rPr lang="es-CO" smtClean="0"/>
              <a:t>10/06/2018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BB608F-BF60-4541-8FF8-A1A5961CAA0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4968342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570564-99F9-4A88-955C-099FFF24B6FC}" type="datetimeFigureOut">
              <a:rPr lang="es-CO" smtClean="0"/>
              <a:t>10/06/2018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BB608F-BF60-4541-8FF8-A1A5961CAA0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155146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570564-99F9-4A88-955C-099FFF24B6FC}" type="datetimeFigureOut">
              <a:rPr lang="es-CO" smtClean="0"/>
              <a:t>10/06/2018</a:t>
            </a:fld>
            <a:endParaRPr lang="es-CO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BB608F-BF60-4541-8FF8-A1A5961CAA0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5520769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570564-99F9-4A88-955C-099FFF24B6FC}" type="datetimeFigureOut">
              <a:rPr lang="es-CO" smtClean="0"/>
              <a:t>10/06/2018</a:t>
            </a:fld>
            <a:endParaRPr lang="es-CO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BB608F-BF60-4541-8FF8-A1A5961CAA0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1754616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570564-99F9-4A88-955C-099FFF24B6FC}" type="datetimeFigureOut">
              <a:rPr lang="es-CO" smtClean="0"/>
              <a:t>10/06/2018</a:t>
            </a:fld>
            <a:endParaRPr lang="es-CO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BB608F-BF60-4541-8FF8-A1A5961CAA0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268330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570564-99F9-4A88-955C-099FFF24B6FC}" type="datetimeFigureOut">
              <a:rPr lang="es-CO" smtClean="0"/>
              <a:t>10/06/2018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BB608F-BF60-4541-8FF8-A1A5961CAA0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3397281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570564-99F9-4A88-955C-099FFF24B6FC}" type="datetimeFigureOut">
              <a:rPr lang="es-CO" smtClean="0"/>
              <a:t>10/06/2018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BB608F-BF60-4541-8FF8-A1A5961CAA0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9472048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570564-99F9-4A88-955C-099FFF24B6FC}" type="datetimeFigureOut">
              <a:rPr lang="es-CO" smtClean="0"/>
              <a:t>10/06/2018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BB608F-BF60-4541-8FF8-A1A5961CAA0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8312440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://www.wftucentral.org/?language=en" TargetMode="External"/><Relationship Id="rId3" Type="http://schemas.openxmlformats.org/officeDocument/2006/relationships/image" Target="../media/image2.png"/><Relationship Id="rId7" Type="http://schemas.openxmlformats.org/officeDocument/2006/relationships/hyperlink" Target="mailto:quimboix@quimboix.es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6.png"/><Relationship Id="rId5" Type="http://schemas.openxmlformats.org/officeDocument/2006/relationships/image" Target="../media/image4.png"/><Relationship Id="rId10" Type="http://schemas.openxmlformats.org/officeDocument/2006/relationships/hyperlink" Target="mailto:pensionados.1@gmail.com" TargetMode="External"/><Relationship Id="rId4" Type="http://schemas.openxmlformats.org/officeDocument/2006/relationships/image" Target="../media/image3.png"/><Relationship Id="rId9" Type="http://schemas.openxmlformats.org/officeDocument/2006/relationships/hyperlink" Target="http://www.pensionistas.info/web/en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rapecio"/>
          <p:cNvSpPr/>
          <p:nvPr/>
        </p:nvSpPr>
        <p:spPr>
          <a:xfrm flipV="1">
            <a:off x="357147" y="5805264"/>
            <a:ext cx="8430910" cy="779381"/>
          </a:xfrm>
          <a:prstGeom prst="trapezoid">
            <a:avLst>
              <a:gd name="adj" fmla="val 224890"/>
            </a:avLst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7146" y="1497492"/>
            <a:ext cx="8430910" cy="4246156"/>
          </a:xfrm>
          <a:prstGeom prst="rect">
            <a:avLst/>
          </a:prstGeom>
          <a:solidFill>
            <a:srgbClr val="000000">
              <a:shade val="95000"/>
            </a:srgbClr>
          </a:solidFill>
          <a:ln w="9525">
            <a:solidFill>
              <a:schemeClr val="bg1">
                <a:lumMod val="65000"/>
              </a:schemeClr>
            </a:solidFill>
            <a:miter lim="800000"/>
            <a:headEnd/>
            <a:tailEnd/>
          </a:ln>
          <a:effectLst>
            <a:outerShdw blurRad="254000" dist="190500" dir="2700000" sy="90000" algn="bl" rotWithShape="0">
              <a:srgbClr val="000000">
                <a:alpha val="40000"/>
              </a:srgbClr>
            </a:outerShdw>
          </a:effectLst>
          <a:extLst/>
        </p:spPr>
      </p:pic>
      <p:pic>
        <p:nvPicPr>
          <p:cNvPr id="5" name="Picture 5"/>
          <p:cNvPicPr>
            <a:picLocks noChangeAspect="1" noChangeArrowheads="1"/>
          </p:cNvPicPr>
          <p:nvPr/>
        </p:nvPicPr>
        <p:blipFill>
          <a:blip r:embed="rId3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5776" y="1567184"/>
            <a:ext cx="4000500" cy="3924300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" name="Picture 4" descr="Imagen relacionada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0002" y="2607636"/>
            <a:ext cx="504056" cy="6877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6 CuadroTexto"/>
          <p:cNvSpPr txBox="1"/>
          <p:nvPr/>
        </p:nvSpPr>
        <p:spPr>
          <a:xfrm>
            <a:off x="2587724" y="3204204"/>
            <a:ext cx="400050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6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WORLD CONGRESS</a:t>
            </a:r>
          </a:p>
        </p:txBody>
      </p:sp>
      <p:sp>
        <p:nvSpPr>
          <p:cNvPr id="8" name="7 Rectángulo"/>
          <p:cNvSpPr/>
          <p:nvPr/>
        </p:nvSpPr>
        <p:spPr>
          <a:xfrm>
            <a:off x="3919471" y="3503849"/>
            <a:ext cx="1273105" cy="10156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107950" contourW="12700" prstMaterial="softEdge">
              <a:bevelT w="184150" h="107950" prst="divot"/>
              <a:extrusionClr>
                <a:schemeClr val="accent5">
                  <a:lumMod val="60000"/>
                  <a:lumOff val="40000"/>
                </a:schemeClr>
              </a:extrusionClr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s-ES" sz="6000" b="1" dirty="0">
                <a:ln w="11430"/>
                <a:solidFill>
                  <a:srgbClr val="C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T</a:t>
            </a:r>
            <a:r>
              <a:rPr lang="es-ES" sz="6000" b="1" cap="none" spc="0" dirty="0">
                <a:ln w="11430"/>
                <a:solidFill>
                  <a:srgbClr val="C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UI</a:t>
            </a:r>
          </a:p>
        </p:txBody>
      </p:sp>
      <p:pic>
        <p:nvPicPr>
          <p:cNvPr id="9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7838" y="4249414"/>
            <a:ext cx="1476375" cy="981075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" name="9 CuadroTexto"/>
          <p:cNvSpPr txBox="1"/>
          <p:nvPr/>
        </p:nvSpPr>
        <p:spPr>
          <a:xfrm>
            <a:off x="3203848" y="1475492"/>
            <a:ext cx="26642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27 y 28 </a:t>
            </a:r>
            <a:r>
              <a:rPr lang="es-CO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february</a:t>
            </a:r>
            <a:r>
              <a:rPr lang="es-CO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2019</a:t>
            </a:r>
          </a:p>
        </p:txBody>
      </p:sp>
      <p:sp>
        <p:nvSpPr>
          <p:cNvPr id="11" name="10 CuadroTexto"/>
          <p:cNvSpPr txBox="1"/>
          <p:nvPr/>
        </p:nvSpPr>
        <p:spPr>
          <a:xfrm>
            <a:off x="2588618" y="5385924"/>
            <a:ext cx="421563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000" b="1" dirty="0">
                <a:solidFill>
                  <a:srgbClr val="002060"/>
                </a:solidFill>
              </a:rPr>
              <a:t>Bogotá – Colombia – South </a:t>
            </a:r>
            <a:r>
              <a:rPr lang="es-CO" sz="2000" b="1" dirty="0" err="1">
                <a:solidFill>
                  <a:srgbClr val="002060"/>
                </a:solidFill>
              </a:rPr>
              <a:t>America</a:t>
            </a:r>
            <a:endParaRPr lang="es-CO" sz="2000" b="1" dirty="0">
              <a:solidFill>
                <a:srgbClr val="002060"/>
              </a:solidFill>
            </a:endParaRPr>
          </a:p>
        </p:txBody>
      </p:sp>
      <p:sp>
        <p:nvSpPr>
          <p:cNvPr id="12" name="11 Rectángulo"/>
          <p:cNvSpPr/>
          <p:nvPr/>
        </p:nvSpPr>
        <p:spPr>
          <a:xfrm>
            <a:off x="1691679" y="273356"/>
            <a:ext cx="5976217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CO" sz="2000" b="1" dirty="0">
                <a:solidFill>
                  <a:schemeClr val="bg1"/>
                </a:solidFill>
              </a:rPr>
              <a:t>! </a:t>
            </a:r>
            <a:r>
              <a:rPr lang="en-GB" sz="2000" b="1" dirty="0">
                <a:solidFill>
                  <a:schemeClr val="bg1"/>
                </a:solidFill>
              </a:rPr>
              <a:t>ORGANIZING WORLDWIDE the P&amp;Rs </a:t>
            </a:r>
          </a:p>
          <a:p>
            <a:pPr algn="ctr"/>
            <a:r>
              <a:rPr lang="en-GB" sz="2000" b="1" dirty="0">
                <a:solidFill>
                  <a:schemeClr val="bg1"/>
                </a:solidFill>
              </a:rPr>
              <a:t>AGAINST </a:t>
            </a:r>
          </a:p>
          <a:p>
            <a:pPr algn="ctr"/>
            <a:r>
              <a:rPr lang="en-GB" sz="2000" b="1" dirty="0">
                <a:solidFill>
                  <a:schemeClr val="bg1"/>
                </a:solidFill>
              </a:rPr>
              <a:t>the measures of CAPITALISM</a:t>
            </a:r>
            <a:r>
              <a:rPr lang="fr-FR" sz="2000" b="1" dirty="0">
                <a:solidFill>
                  <a:schemeClr val="bg1"/>
                </a:solidFill>
              </a:rPr>
              <a:t> </a:t>
            </a:r>
            <a:r>
              <a:rPr lang="es-CO" sz="2000" b="1" dirty="0">
                <a:solidFill>
                  <a:schemeClr val="bg1"/>
                </a:solidFill>
              </a:rPr>
              <a:t>!</a:t>
            </a:r>
          </a:p>
        </p:txBody>
      </p:sp>
      <p:sp>
        <p:nvSpPr>
          <p:cNvPr id="13" name="12 CuadroTexto"/>
          <p:cNvSpPr txBox="1"/>
          <p:nvPr/>
        </p:nvSpPr>
        <p:spPr>
          <a:xfrm>
            <a:off x="179512" y="944830"/>
            <a:ext cx="194421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1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WORLD FEDERATION </a:t>
            </a:r>
          </a:p>
          <a:p>
            <a:pPr algn="ctr"/>
            <a:r>
              <a:rPr lang="es-CO" sz="11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OF TRADE UNION</a:t>
            </a:r>
          </a:p>
        </p:txBody>
      </p:sp>
      <p:pic>
        <p:nvPicPr>
          <p:cNvPr id="14" name="Picture 2" descr="Resultado de imagen para world federation trade union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201348"/>
            <a:ext cx="1008112" cy="7434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15 Arco"/>
          <p:cNvSpPr/>
          <p:nvPr/>
        </p:nvSpPr>
        <p:spPr>
          <a:xfrm rot="547963">
            <a:off x="3315091" y="3193061"/>
            <a:ext cx="4815337" cy="1904963"/>
          </a:xfrm>
          <a:prstGeom prst="arc">
            <a:avLst>
              <a:gd name="adj1" fmla="val 13776593"/>
              <a:gd name="adj2" fmla="val 457350"/>
            </a:avLst>
          </a:prstGeom>
          <a:ln w="9525"/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17" name="16 Arco"/>
          <p:cNvSpPr/>
          <p:nvPr/>
        </p:nvSpPr>
        <p:spPr>
          <a:xfrm rot="636793">
            <a:off x="812528" y="2412035"/>
            <a:ext cx="3716542" cy="441211"/>
          </a:xfrm>
          <a:prstGeom prst="arc">
            <a:avLst>
              <a:gd name="adj1" fmla="val 10594806"/>
              <a:gd name="adj2" fmla="val 21369104"/>
            </a:avLst>
          </a:prstGeom>
          <a:ln w="952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18" name="17 Arco"/>
          <p:cNvSpPr/>
          <p:nvPr/>
        </p:nvSpPr>
        <p:spPr>
          <a:xfrm rot="21369175">
            <a:off x="859366" y="2765048"/>
            <a:ext cx="3485427" cy="632454"/>
          </a:xfrm>
          <a:prstGeom prst="arc">
            <a:avLst>
              <a:gd name="adj1" fmla="val 10495975"/>
              <a:gd name="adj2" fmla="val 21426858"/>
            </a:avLst>
          </a:prstGeom>
          <a:ln w="952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19" name="18 Arco"/>
          <p:cNvSpPr/>
          <p:nvPr/>
        </p:nvSpPr>
        <p:spPr>
          <a:xfrm flipH="1" flipV="1">
            <a:off x="3928288" y="2197538"/>
            <a:ext cx="3883178" cy="596098"/>
          </a:xfrm>
          <a:prstGeom prst="arc">
            <a:avLst>
              <a:gd name="adj1" fmla="val 10594806"/>
              <a:gd name="adj2" fmla="val 20703207"/>
            </a:avLst>
          </a:prstGeom>
          <a:ln w="952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20" name="19 Arco"/>
          <p:cNvSpPr/>
          <p:nvPr/>
        </p:nvSpPr>
        <p:spPr>
          <a:xfrm rot="19131250">
            <a:off x="1708985" y="3295706"/>
            <a:ext cx="2559466" cy="1013260"/>
          </a:xfrm>
          <a:prstGeom prst="arc">
            <a:avLst>
              <a:gd name="adj1" fmla="val 9987164"/>
              <a:gd name="adj2" fmla="val 21117136"/>
            </a:avLst>
          </a:prstGeom>
          <a:ln w="952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21" name="20 Arco"/>
          <p:cNvSpPr/>
          <p:nvPr/>
        </p:nvSpPr>
        <p:spPr>
          <a:xfrm rot="1519522">
            <a:off x="3399495" y="2329702"/>
            <a:ext cx="2302468" cy="422031"/>
          </a:xfrm>
          <a:prstGeom prst="arc">
            <a:avLst>
              <a:gd name="adj1" fmla="val 7964622"/>
              <a:gd name="adj2" fmla="val 11341911"/>
            </a:avLst>
          </a:prstGeom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22" name="21 CuadroTexto"/>
          <p:cNvSpPr txBox="1"/>
          <p:nvPr/>
        </p:nvSpPr>
        <p:spPr>
          <a:xfrm>
            <a:off x="4136486" y="2001548"/>
            <a:ext cx="93957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4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2°</a:t>
            </a:r>
          </a:p>
        </p:txBody>
      </p:sp>
      <p:sp>
        <p:nvSpPr>
          <p:cNvPr id="23" name="22 Arco"/>
          <p:cNvSpPr/>
          <p:nvPr/>
        </p:nvSpPr>
        <p:spPr>
          <a:xfrm>
            <a:off x="3194432" y="2937652"/>
            <a:ext cx="5949568" cy="826102"/>
          </a:xfrm>
          <a:prstGeom prst="arc">
            <a:avLst>
              <a:gd name="adj1" fmla="val 11993258"/>
              <a:gd name="adj2" fmla="val 21180544"/>
            </a:avLst>
          </a:prstGeom>
          <a:ln w="9525"/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24" name="23 Elipse"/>
          <p:cNvSpPr/>
          <p:nvPr/>
        </p:nvSpPr>
        <p:spPr>
          <a:xfrm>
            <a:off x="2195736" y="4665844"/>
            <a:ext cx="144910" cy="144016"/>
          </a:xfrm>
          <a:prstGeom prst="ellipse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25" name="24 Elipse"/>
          <p:cNvSpPr/>
          <p:nvPr/>
        </p:nvSpPr>
        <p:spPr>
          <a:xfrm>
            <a:off x="898698" y="2289580"/>
            <a:ext cx="144910" cy="144016"/>
          </a:xfrm>
          <a:prstGeom prst="ellipse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26" name="25 Elipse"/>
          <p:cNvSpPr/>
          <p:nvPr/>
        </p:nvSpPr>
        <p:spPr>
          <a:xfrm>
            <a:off x="971600" y="3225684"/>
            <a:ext cx="144910" cy="144016"/>
          </a:xfrm>
          <a:prstGeom prst="ellipse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27" name="26 Elipse"/>
          <p:cNvSpPr/>
          <p:nvPr/>
        </p:nvSpPr>
        <p:spPr>
          <a:xfrm>
            <a:off x="7595442" y="2289580"/>
            <a:ext cx="144910" cy="144016"/>
          </a:xfrm>
          <a:prstGeom prst="ellipse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28" name="27 Elipse"/>
          <p:cNvSpPr/>
          <p:nvPr/>
        </p:nvSpPr>
        <p:spPr>
          <a:xfrm>
            <a:off x="8387530" y="3009660"/>
            <a:ext cx="144910" cy="144016"/>
          </a:xfrm>
          <a:prstGeom prst="ellipse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29" name="28 Elipse"/>
          <p:cNvSpPr/>
          <p:nvPr/>
        </p:nvSpPr>
        <p:spPr>
          <a:xfrm>
            <a:off x="7883474" y="4737852"/>
            <a:ext cx="144910" cy="144016"/>
          </a:xfrm>
          <a:prstGeom prst="ellipse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30" name="29 Elipse"/>
          <p:cNvSpPr/>
          <p:nvPr/>
        </p:nvSpPr>
        <p:spPr>
          <a:xfrm>
            <a:off x="3707010" y="2001548"/>
            <a:ext cx="144910" cy="144016"/>
          </a:xfrm>
          <a:prstGeom prst="ellipse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2" name="1 Rectángulo"/>
          <p:cNvSpPr/>
          <p:nvPr/>
        </p:nvSpPr>
        <p:spPr>
          <a:xfrm>
            <a:off x="467544" y="5877272"/>
            <a:ext cx="820891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CO" sz="1200" b="1" dirty="0" err="1"/>
              <a:t>Contact</a:t>
            </a:r>
            <a:r>
              <a:rPr lang="es-CO" sz="1200" dirty="0"/>
              <a:t>: </a:t>
            </a:r>
          </a:p>
          <a:p>
            <a:pPr algn="ctr"/>
            <a:r>
              <a:rPr lang="es-CO" sz="1200" u="sng" dirty="0">
                <a:hlinkClick r:id="rId7"/>
              </a:rPr>
              <a:t>quimboix@quimboix.es</a:t>
            </a:r>
            <a:r>
              <a:rPr lang="es-CO" sz="1200" dirty="0"/>
              <a:t>  -   </a:t>
            </a:r>
            <a:r>
              <a:rPr lang="es-CO" sz="1200" u="sng" dirty="0">
                <a:hlinkClick r:id="rId8"/>
              </a:rPr>
              <a:t>http://www.wftucentral.org/?language=en</a:t>
            </a:r>
            <a:endParaRPr lang="es-CO" sz="1200" dirty="0"/>
          </a:p>
          <a:p>
            <a:pPr algn="ctr"/>
            <a:r>
              <a:rPr lang="es-CO" sz="1200" u="sng" dirty="0">
                <a:hlinkClick r:id="rId9"/>
              </a:rPr>
              <a:t>http://www.pensionistas.info/web/en</a:t>
            </a:r>
            <a:r>
              <a:rPr lang="es-CO" sz="1200" dirty="0"/>
              <a:t>   -   </a:t>
            </a:r>
            <a:r>
              <a:rPr lang="es-ES" sz="1200" dirty="0">
                <a:hlinkClick r:id="rId10"/>
              </a:rPr>
              <a:t>pensionados.1@gmail.com</a:t>
            </a:r>
            <a:endParaRPr lang="es-ES" sz="1200" dirty="0"/>
          </a:p>
          <a:p>
            <a:pPr algn="ctr"/>
            <a:endParaRPr lang="es-CO" sz="1200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0312" y="188640"/>
            <a:ext cx="1251820" cy="1081117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5509714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79</TotalTime>
  <Words>42</Words>
  <Application>Microsoft Office PowerPoint</Application>
  <PresentationFormat>Presentación en pantalla (4:3)</PresentationFormat>
  <Paragraphs>13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4" baseType="lpstr">
      <vt:lpstr>Arial</vt:lpstr>
      <vt:lpstr>Calibri</vt:lpstr>
      <vt:lpstr>Tema de Office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user</dc:creator>
  <cp:lastModifiedBy>Quim Boix</cp:lastModifiedBy>
  <cp:revision>16</cp:revision>
  <dcterms:created xsi:type="dcterms:W3CDTF">2018-05-06T17:05:15Z</dcterms:created>
  <dcterms:modified xsi:type="dcterms:W3CDTF">2018-06-10T16:29:34Z</dcterms:modified>
</cp:coreProperties>
</file>