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06" autoAdjust="0"/>
  </p:normalViewPr>
  <p:slideViewPr>
    <p:cSldViewPr showGuides="1"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3116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93161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66917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00578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96834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5514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52076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75461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683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39728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47204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31244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wftucentral.org/?language=fr" TargetMode="External"/><Relationship Id="rId3" Type="http://schemas.openxmlformats.org/officeDocument/2006/relationships/image" Target="../media/image2.png"/><Relationship Id="rId7" Type="http://schemas.openxmlformats.org/officeDocument/2006/relationships/hyperlink" Target="mailto:quimboix@quimboix.e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6.png"/><Relationship Id="rId5" Type="http://schemas.openxmlformats.org/officeDocument/2006/relationships/image" Target="../media/image4.png"/><Relationship Id="rId10" Type="http://schemas.openxmlformats.org/officeDocument/2006/relationships/hyperlink" Target="mailto:pensionados.1@gmail.com" TargetMode="External"/><Relationship Id="rId4" Type="http://schemas.openxmlformats.org/officeDocument/2006/relationships/image" Target="../media/image3.png"/><Relationship Id="rId9" Type="http://schemas.openxmlformats.org/officeDocument/2006/relationships/hyperlink" Target="http://www.pensionistas.info/web/f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rapecio"/>
          <p:cNvSpPr/>
          <p:nvPr/>
        </p:nvSpPr>
        <p:spPr>
          <a:xfrm flipV="1">
            <a:off x="357147" y="5805264"/>
            <a:ext cx="8430910" cy="779381"/>
          </a:xfrm>
          <a:prstGeom prst="trapezoid">
            <a:avLst>
              <a:gd name="adj" fmla="val 22489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46" y="1497492"/>
            <a:ext cx="8430910" cy="4246156"/>
          </a:xfrm>
          <a:prstGeom prst="rect">
            <a:avLst/>
          </a:prstGeom>
          <a:solidFill>
            <a:srgbClr val="000000">
              <a:shade val="95000"/>
            </a:srgbClr>
          </a:solidFill>
          <a:ln w="9525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  <a:extLst/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567184"/>
            <a:ext cx="4000500" cy="392430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" descr="Imagen relacionad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0002" y="2607636"/>
            <a:ext cx="504056" cy="687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6 CuadroTexto"/>
          <p:cNvSpPr txBox="1"/>
          <p:nvPr/>
        </p:nvSpPr>
        <p:spPr>
          <a:xfrm>
            <a:off x="2587724" y="3204204"/>
            <a:ext cx="40005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CONGRES MONDIAL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28288" y="3503849"/>
            <a:ext cx="1255472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107950" contourW="12700" prstMaterial="softEdge">
              <a:bevelT w="184150" h="107950" prst="divot"/>
              <a:extrusionClr>
                <a:schemeClr val="accent5">
                  <a:lumMod val="60000"/>
                  <a:lumOff val="40000"/>
                </a:schemeClr>
              </a:extrusionClr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6000" b="1" cap="none" spc="0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UIS</a:t>
            </a: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7838" y="4249414"/>
            <a:ext cx="1476375" cy="98107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9 CuadroTexto"/>
          <p:cNvSpPr txBox="1"/>
          <p:nvPr/>
        </p:nvSpPr>
        <p:spPr>
          <a:xfrm>
            <a:off x="3203848" y="14754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27 - 28 </a:t>
            </a:r>
            <a:r>
              <a:rPr lang="es-CO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février</a:t>
            </a:r>
            <a:r>
              <a:rPr lang="es-CO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2019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2228578" y="5385924"/>
            <a:ext cx="45756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002060"/>
                </a:solidFill>
              </a:rPr>
              <a:t>Bogotá – </a:t>
            </a:r>
            <a:r>
              <a:rPr lang="es-CO" sz="2000" b="1" dirty="0" err="1">
                <a:solidFill>
                  <a:srgbClr val="002060"/>
                </a:solidFill>
              </a:rPr>
              <a:t>Colombie</a:t>
            </a:r>
            <a:r>
              <a:rPr lang="es-CO" sz="2000" b="1" dirty="0">
                <a:solidFill>
                  <a:srgbClr val="002060"/>
                </a:solidFill>
              </a:rPr>
              <a:t> – </a:t>
            </a:r>
            <a:r>
              <a:rPr lang="es-CO" sz="2000" b="1" dirty="0" err="1">
                <a:solidFill>
                  <a:srgbClr val="002060"/>
                </a:solidFill>
              </a:rPr>
              <a:t>Amérique</a:t>
            </a:r>
            <a:r>
              <a:rPr lang="es-CO" sz="2000" b="1" dirty="0">
                <a:solidFill>
                  <a:srgbClr val="002060"/>
                </a:solidFill>
              </a:rPr>
              <a:t> du Sud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1691679" y="273356"/>
            <a:ext cx="597621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b="1" dirty="0">
                <a:solidFill>
                  <a:schemeClr val="bg1"/>
                </a:solidFill>
              </a:rPr>
              <a:t>ORGANISONS DANS LE MONDE ENTIER les </a:t>
            </a:r>
            <a:r>
              <a:rPr lang="fr-FR" sz="2000" b="1" dirty="0" err="1">
                <a:solidFill>
                  <a:schemeClr val="bg1"/>
                </a:solidFill>
              </a:rPr>
              <a:t>PeR</a:t>
            </a:r>
            <a:r>
              <a:rPr lang="fr-FR" sz="2000" b="1" dirty="0">
                <a:solidFill>
                  <a:schemeClr val="bg1"/>
                </a:solidFill>
              </a:rPr>
              <a:t> CONTRE </a:t>
            </a:r>
          </a:p>
          <a:p>
            <a:pPr algn="ctr"/>
            <a:r>
              <a:rPr lang="fr-FR" sz="2000" b="1" dirty="0">
                <a:solidFill>
                  <a:schemeClr val="bg1"/>
                </a:solidFill>
              </a:rPr>
              <a:t>les mesures prises par LE CAPITALISME </a:t>
            </a:r>
            <a:r>
              <a:rPr lang="es-CO" sz="2000" b="1" dirty="0">
                <a:solidFill>
                  <a:schemeClr val="bg1"/>
                </a:solidFill>
              </a:rPr>
              <a:t>!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179512" y="944830"/>
            <a:ext cx="19442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FEDERATION SYNDICALE</a:t>
            </a:r>
          </a:p>
          <a:p>
            <a:pPr algn="ctr"/>
            <a:r>
              <a:rPr lang="es-CO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MONDIALE</a:t>
            </a:r>
          </a:p>
        </p:txBody>
      </p:sp>
      <p:pic>
        <p:nvPicPr>
          <p:cNvPr id="14" name="Picture 2" descr="Resultado de imagen para world federation trade union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01348"/>
            <a:ext cx="1008112" cy="743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15 Arco"/>
          <p:cNvSpPr/>
          <p:nvPr/>
        </p:nvSpPr>
        <p:spPr>
          <a:xfrm rot="547963">
            <a:off x="3315091" y="3193061"/>
            <a:ext cx="4815337" cy="1904963"/>
          </a:xfrm>
          <a:prstGeom prst="arc">
            <a:avLst>
              <a:gd name="adj1" fmla="val 13776593"/>
              <a:gd name="adj2" fmla="val 457350"/>
            </a:avLst>
          </a:prstGeom>
          <a:ln w="9525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7" name="16 Arco"/>
          <p:cNvSpPr/>
          <p:nvPr/>
        </p:nvSpPr>
        <p:spPr>
          <a:xfrm rot="636793">
            <a:off x="812528" y="2412035"/>
            <a:ext cx="3716542" cy="441211"/>
          </a:xfrm>
          <a:prstGeom prst="arc">
            <a:avLst>
              <a:gd name="adj1" fmla="val 10594806"/>
              <a:gd name="adj2" fmla="val 21369104"/>
            </a:avLst>
          </a:prstGeom>
          <a:ln w="95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8" name="17 Arco"/>
          <p:cNvSpPr/>
          <p:nvPr/>
        </p:nvSpPr>
        <p:spPr>
          <a:xfrm rot="21369175">
            <a:off x="859366" y="2765048"/>
            <a:ext cx="3485427" cy="632454"/>
          </a:xfrm>
          <a:prstGeom prst="arc">
            <a:avLst>
              <a:gd name="adj1" fmla="val 10495975"/>
              <a:gd name="adj2" fmla="val 21426858"/>
            </a:avLst>
          </a:prstGeom>
          <a:ln w="95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9" name="18 Arco"/>
          <p:cNvSpPr/>
          <p:nvPr/>
        </p:nvSpPr>
        <p:spPr>
          <a:xfrm flipH="1" flipV="1">
            <a:off x="3928288" y="2197538"/>
            <a:ext cx="3883178" cy="596098"/>
          </a:xfrm>
          <a:prstGeom prst="arc">
            <a:avLst>
              <a:gd name="adj1" fmla="val 10594806"/>
              <a:gd name="adj2" fmla="val 20703207"/>
            </a:avLst>
          </a:prstGeom>
          <a:ln w="95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0" name="19 Arco"/>
          <p:cNvSpPr/>
          <p:nvPr/>
        </p:nvSpPr>
        <p:spPr>
          <a:xfrm rot="19131250">
            <a:off x="1708985" y="3295706"/>
            <a:ext cx="2559466" cy="1013260"/>
          </a:xfrm>
          <a:prstGeom prst="arc">
            <a:avLst>
              <a:gd name="adj1" fmla="val 9987164"/>
              <a:gd name="adj2" fmla="val 21117136"/>
            </a:avLst>
          </a:prstGeom>
          <a:ln w="95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1" name="20 Arco"/>
          <p:cNvSpPr/>
          <p:nvPr/>
        </p:nvSpPr>
        <p:spPr>
          <a:xfrm rot="1519522">
            <a:off x="3399495" y="2329702"/>
            <a:ext cx="2302468" cy="422031"/>
          </a:xfrm>
          <a:prstGeom prst="arc">
            <a:avLst>
              <a:gd name="adj1" fmla="val 7964622"/>
              <a:gd name="adj2" fmla="val 11341911"/>
            </a:avLst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2" name="21 CuadroTexto"/>
          <p:cNvSpPr txBox="1"/>
          <p:nvPr/>
        </p:nvSpPr>
        <p:spPr>
          <a:xfrm>
            <a:off x="4136486" y="2001548"/>
            <a:ext cx="9395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2°</a:t>
            </a:r>
          </a:p>
        </p:txBody>
      </p:sp>
      <p:sp>
        <p:nvSpPr>
          <p:cNvPr id="23" name="22 Arco"/>
          <p:cNvSpPr/>
          <p:nvPr/>
        </p:nvSpPr>
        <p:spPr>
          <a:xfrm>
            <a:off x="3194432" y="2937652"/>
            <a:ext cx="5949568" cy="826102"/>
          </a:xfrm>
          <a:prstGeom prst="arc">
            <a:avLst>
              <a:gd name="adj1" fmla="val 11993258"/>
              <a:gd name="adj2" fmla="val 21180544"/>
            </a:avLst>
          </a:prstGeom>
          <a:ln w="9525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4" name="23 Elipse"/>
          <p:cNvSpPr/>
          <p:nvPr/>
        </p:nvSpPr>
        <p:spPr>
          <a:xfrm>
            <a:off x="2195736" y="4665844"/>
            <a:ext cx="144910" cy="14401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5" name="24 Elipse"/>
          <p:cNvSpPr/>
          <p:nvPr/>
        </p:nvSpPr>
        <p:spPr>
          <a:xfrm>
            <a:off x="898698" y="2289580"/>
            <a:ext cx="144910" cy="14401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6" name="25 Elipse"/>
          <p:cNvSpPr/>
          <p:nvPr/>
        </p:nvSpPr>
        <p:spPr>
          <a:xfrm>
            <a:off x="971600" y="3225684"/>
            <a:ext cx="144910" cy="14401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7" name="26 Elipse"/>
          <p:cNvSpPr/>
          <p:nvPr/>
        </p:nvSpPr>
        <p:spPr>
          <a:xfrm>
            <a:off x="7595442" y="2289580"/>
            <a:ext cx="144910" cy="14401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8" name="27 Elipse"/>
          <p:cNvSpPr/>
          <p:nvPr/>
        </p:nvSpPr>
        <p:spPr>
          <a:xfrm>
            <a:off x="8387530" y="3009660"/>
            <a:ext cx="144910" cy="14401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9" name="28 Elipse"/>
          <p:cNvSpPr/>
          <p:nvPr/>
        </p:nvSpPr>
        <p:spPr>
          <a:xfrm>
            <a:off x="7883474" y="4737852"/>
            <a:ext cx="144910" cy="14401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0" name="29 Elipse"/>
          <p:cNvSpPr/>
          <p:nvPr/>
        </p:nvSpPr>
        <p:spPr>
          <a:xfrm>
            <a:off x="3707010" y="2001548"/>
            <a:ext cx="144910" cy="14401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" name="1 Rectángulo"/>
          <p:cNvSpPr/>
          <p:nvPr/>
        </p:nvSpPr>
        <p:spPr>
          <a:xfrm>
            <a:off x="611560" y="5877272"/>
            <a:ext cx="82089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1200" b="1" dirty="0" err="1"/>
              <a:t>Contact</a:t>
            </a:r>
            <a:r>
              <a:rPr lang="es-CO" sz="1200" dirty="0"/>
              <a:t>: </a:t>
            </a:r>
          </a:p>
          <a:p>
            <a:pPr algn="ctr"/>
            <a:r>
              <a:rPr lang="es-CO" sz="1200" u="sng" dirty="0">
                <a:hlinkClick r:id="rId7"/>
              </a:rPr>
              <a:t>quimboix@quimboix.es</a:t>
            </a:r>
            <a:r>
              <a:rPr lang="es-CO" sz="1200" dirty="0"/>
              <a:t>  -   </a:t>
            </a:r>
            <a:r>
              <a:rPr lang="es-CO" sz="1200" u="sng" dirty="0">
                <a:hlinkClick r:id="rId8"/>
              </a:rPr>
              <a:t>http://www.wftucentral.org/?language=fr</a:t>
            </a:r>
            <a:endParaRPr lang="es-CO" sz="1200" dirty="0"/>
          </a:p>
          <a:p>
            <a:pPr algn="ctr"/>
            <a:r>
              <a:rPr lang="es-CO" sz="1200" u="sng" dirty="0">
                <a:hlinkClick r:id="rId9"/>
              </a:rPr>
              <a:t>http://www.pensionistas.info/web/fr</a:t>
            </a:r>
            <a:r>
              <a:rPr lang="es-CO" sz="1200" u="sng" dirty="0"/>
              <a:t>  -   </a:t>
            </a:r>
            <a:r>
              <a:rPr lang="es-ES" sz="1200" dirty="0">
                <a:hlinkClick r:id="rId10"/>
              </a:rPr>
              <a:t>pensionados.1@gmail</a:t>
            </a:r>
            <a:r>
              <a:rPr lang="es-ES" sz="1200">
                <a:hlinkClick r:id="rId10"/>
              </a:rPr>
              <a:t>.com</a:t>
            </a:r>
            <a:endParaRPr lang="es-ES" sz="1200"/>
          </a:p>
          <a:p>
            <a:pPr algn="ctr"/>
            <a:endParaRPr lang="es-CO" sz="1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2326" y="201348"/>
            <a:ext cx="1382807" cy="109187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50971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43</Words>
  <Application>Microsoft Office PowerPoint</Application>
  <PresentationFormat>Presentación en pantalla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Quim Boix</cp:lastModifiedBy>
  <cp:revision>13</cp:revision>
  <dcterms:created xsi:type="dcterms:W3CDTF">2018-05-06T17:05:15Z</dcterms:created>
  <dcterms:modified xsi:type="dcterms:W3CDTF">2018-05-14T16:32:48Z</dcterms:modified>
</cp:coreProperties>
</file>