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07B-EA5A-4180-AC70-88D14566E3DD}" type="datetimeFigureOut">
              <a:rPr lang="es-ES" smtClean="0"/>
              <a:t>16/06/2017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8EF-0B4A-4FE9-A7F5-547D4E7C4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36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07B-EA5A-4180-AC70-88D14566E3DD}" type="datetimeFigureOut">
              <a:rPr lang="es-ES" smtClean="0"/>
              <a:t>16/06/2017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8EF-0B4A-4FE9-A7F5-547D4E7C4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6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07B-EA5A-4180-AC70-88D14566E3DD}" type="datetimeFigureOut">
              <a:rPr lang="es-ES" smtClean="0"/>
              <a:t>16/06/2017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8EF-0B4A-4FE9-A7F5-547D4E7C4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96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07B-EA5A-4180-AC70-88D14566E3DD}" type="datetimeFigureOut">
              <a:rPr lang="es-ES" smtClean="0"/>
              <a:t>16/06/2017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8EF-0B4A-4FE9-A7F5-547D4E7C4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51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07B-EA5A-4180-AC70-88D14566E3DD}" type="datetimeFigureOut">
              <a:rPr lang="es-ES" smtClean="0"/>
              <a:t>16/06/2017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8EF-0B4A-4FE9-A7F5-547D4E7C4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49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07B-EA5A-4180-AC70-88D14566E3DD}" type="datetimeFigureOut">
              <a:rPr lang="es-ES" smtClean="0"/>
              <a:t>16/06/2017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8EF-0B4A-4FE9-A7F5-547D4E7C4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08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07B-EA5A-4180-AC70-88D14566E3DD}" type="datetimeFigureOut">
              <a:rPr lang="es-ES" smtClean="0"/>
              <a:t>16/06/2017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8EF-0B4A-4FE9-A7F5-547D4E7C4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78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07B-EA5A-4180-AC70-88D14566E3DD}" type="datetimeFigureOut">
              <a:rPr lang="es-ES" smtClean="0"/>
              <a:t>16/06/2017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8EF-0B4A-4FE9-A7F5-547D4E7C4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96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07B-EA5A-4180-AC70-88D14566E3DD}" type="datetimeFigureOut">
              <a:rPr lang="es-ES" smtClean="0"/>
              <a:t>16/06/2017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8EF-0B4A-4FE9-A7F5-547D4E7C4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59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07B-EA5A-4180-AC70-88D14566E3DD}" type="datetimeFigureOut">
              <a:rPr lang="es-ES" smtClean="0"/>
              <a:t>16/06/2017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8EF-0B4A-4FE9-A7F5-547D4E7C4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59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07B-EA5A-4180-AC70-88D14566E3DD}" type="datetimeFigureOut">
              <a:rPr lang="es-ES" smtClean="0"/>
              <a:t>16/06/2017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8EF-0B4A-4FE9-A7F5-547D4E7C4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6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207B-EA5A-4180-AC70-88D14566E3DD}" type="datetimeFigureOut">
              <a:rPr lang="es-ES" smtClean="0"/>
              <a:t>16/06/2017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58EF-0B4A-4FE9-A7F5-547D4E7C4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3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/>
          <a:lstStyle/>
          <a:p>
            <a:r>
              <a:rPr lang="es-ES" dirty="0" smtClean="0"/>
              <a:t>Discurso de </a:t>
            </a:r>
            <a:r>
              <a:rPr lang="es-ES" dirty="0" err="1" smtClean="0"/>
              <a:t>Quim</a:t>
            </a:r>
            <a:r>
              <a:rPr lang="es-ES" dirty="0" smtClean="0"/>
              <a:t> </a:t>
            </a:r>
            <a:r>
              <a:rPr lang="es-ES" dirty="0" err="1" smtClean="0"/>
              <a:t>Boix</a:t>
            </a:r>
            <a:r>
              <a:rPr lang="es-ES" dirty="0" smtClean="0"/>
              <a:t> a la OIT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Discurso ante la OIT de Quim Boix el año 2.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8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Panorámica</PresentationFormat>
  <Paragraphs>1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Discurso de Quim Boix a la OIT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Discurso de Quim Boix a la OIT</dc:title>
  <dc:creator>Administrador</dc:creator>
  <cp:lastModifiedBy>Administrador</cp:lastModifiedBy>
  <cp:revision>1</cp:revision>
  <dcterms:created xsi:type="dcterms:W3CDTF">2017-06-16T10:50:29Z</dcterms:created>
  <dcterms:modified xsi:type="dcterms:W3CDTF">2017-06-16T10:52:14Z</dcterms:modified>
</cp:coreProperties>
</file>