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9"/>
  </p:notesMasterIdLst>
  <p:sldIdLst>
    <p:sldId id="531" r:id="rId2"/>
    <p:sldId id="547" r:id="rId3"/>
    <p:sldId id="535" r:id="rId4"/>
    <p:sldId id="561" r:id="rId5"/>
    <p:sldId id="534" r:id="rId6"/>
    <p:sldId id="562" r:id="rId7"/>
    <p:sldId id="560" r:id="rId8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4D"/>
    <a:srgbClr val="FB0D0D"/>
    <a:srgbClr val="011701"/>
    <a:srgbClr val="FFFF00"/>
    <a:srgbClr val="FF9933"/>
    <a:srgbClr val="FF66CC"/>
    <a:srgbClr val="00CCFF"/>
    <a:srgbClr val="7D22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68" autoAdjust="0"/>
    <p:restoredTop sz="94504" autoAdjust="0"/>
  </p:normalViewPr>
  <p:slideViewPr>
    <p:cSldViewPr>
      <p:cViewPr varScale="1">
        <p:scale>
          <a:sx n="87" d="100"/>
          <a:sy n="87" d="100"/>
        </p:scale>
        <p:origin x="1050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xmlns="" id="{2E7FC9D9-288A-4802-9B43-5746A2DB2F5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xmlns="" id="{61D6DFEF-F804-42FE-8526-A3B28EB4563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0181" name="Rectangle 5">
            <a:extLst>
              <a:ext uri="{FF2B5EF4-FFF2-40B4-BE49-F238E27FC236}">
                <a16:creationId xmlns:a16="http://schemas.microsoft.com/office/drawing/2014/main" xmlns="" id="{8C70AB39-0335-4654-A2AF-CEB90ED2447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50182" name="Rectangle 6">
            <a:extLst>
              <a:ext uri="{FF2B5EF4-FFF2-40B4-BE49-F238E27FC236}">
                <a16:creationId xmlns:a16="http://schemas.microsoft.com/office/drawing/2014/main" xmlns="" id="{E972F252-5713-42CB-A118-D656676BAD5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0183" name="Rectangle 7">
            <a:extLst>
              <a:ext uri="{FF2B5EF4-FFF2-40B4-BE49-F238E27FC236}">
                <a16:creationId xmlns:a16="http://schemas.microsoft.com/office/drawing/2014/main" xmlns="" id="{CAE78ECF-7FB9-45C4-A6C2-EC2F33A7D0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05612E5-709D-43A5-893C-C8EA8A978DA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222368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ço Reservado para Imagem de Slid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Espaço Reservado para Anotações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altLang="pt-BR" smtClean="0"/>
          </a:p>
        </p:txBody>
      </p:sp>
      <p:sp>
        <p:nvSpPr>
          <p:cNvPr id="614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9F1B64B1-3E43-44CC-B06C-D7B49E62E625}" type="slidenum">
              <a:rPr lang="pt-BR" altLang="pt-BR" smtClean="0">
                <a:latin typeface="Arial" panose="020B0604020202020204" pitchFamily="34" charset="0"/>
              </a:rPr>
              <a:pPr/>
              <a:t>2</a:t>
            </a:fld>
            <a:endParaRPr lang="pt-BR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835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ço Reservado para Imagem de Slid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Espaço Reservado para Anotações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altLang="pt-BR" smtClean="0"/>
          </a:p>
        </p:txBody>
      </p:sp>
      <p:sp>
        <p:nvSpPr>
          <p:cNvPr id="1024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0AF48F87-0C47-4EB2-A87D-A8F20EB13863}" type="slidenum">
              <a:rPr lang="pt-BR" altLang="pt-BR" smtClean="0">
                <a:latin typeface="Arial" panose="020B0604020202020204" pitchFamily="34" charset="0"/>
              </a:rPr>
              <a:pPr/>
              <a:t>5</a:t>
            </a:fld>
            <a:endParaRPr lang="pt-BR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961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ço Reservado para Imagem de Slid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Espaço Reservado para Anotações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altLang="pt-BR" smtClean="0"/>
          </a:p>
        </p:txBody>
      </p:sp>
      <p:sp>
        <p:nvSpPr>
          <p:cNvPr id="1229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CE115F45-FC14-485D-9EFC-25C47502C93E}" type="slidenum">
              <a:rPr lang="pt-BR" altLang="pt-BR" smtClean="0">
                <a:latin typeface="Arial" panose="020B0604020202020204" pitchFamily="34" charset="0"/>
              </a:rPr>
              <a:pPr/>
              <a:t>6</a:t>
            </a:fld>
            <a:endParaRPr lang="pt-BR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939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Imagem de Slid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Espaço Reservado para Anotações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altLang="pt-BR" smtClean="0"/>
          </a:p>
        </p:txBody>
      </p:sp>
      <p:sp>
        <p:nvSpPr>
          <p:cNvPr id="1434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38103450-024B-43B8-998D-C24A4DAECEB3}" type="slidenum">
              <a:rPr lang="pt-BR" altLang="pt-BR" smtClean="0">
                <a:latin typeface="Arial" panose="020B0604020202020204" pitchFamily="34" charset="0"/>
              </a:rPr>
              <a:pPr/>
              <a:t>7</a:t>
            </a:fld>
            <a:endParaRPr lang="pt-BR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449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xmlns="" id="{76859F40-94CC-4DE0-8C52-1B510BD05569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xmlns="" id="{3C778A53-C9E0-499E-B8F1-9C2EB22B289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940D52A6-7991-4FC0-9F89-17C7FBEB6FF4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7473B7B9-FCCF-4187-9871-CF22FC0C2207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xmlns="" id="{823A42FE-F496-4F25-8BE7-FC9BFDEA451E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xmlns="" id="{18CF96C6-1E62-4298-96F5-BA6B5C4492D8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xmlns="" id="{CF6C11A8-D6CD-4886-A7B3-1852C0A05555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</p:grpSp>
      <p:sp>
        <p:nvSpPr>
          <p:cNvPr id="67594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pt-BR" noProof="0"/>
              <a:t>Clique para editar o estilo do título mestre</a:t>
            </a:r>
          </a:p>
        </p:txBody>
      </p:sp>
      <p:sp>
        <p:nvSpPr>
          <p:cNvPr id="67595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pt-BR" noProof="0"/>
              <a:t>Clique para editar o estilo do subtítulo mestre</a:t>
            </a:r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xmlns="" id="{BED8A75D-C3DC-4D00-855D-83D7C2F0EA94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xmlns="" id="{6CC20D15-3A7A-45AC-B292-BACD1B9689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xmlns="" id="{DC94E3C2-6EC3-41B6-A1DE-5E8605E11D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996E4-4EF2-400D-A74B-36752D80BBC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40094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xmlns="" id="{6D4C82F0-F049-4B65-AB5D-B512771496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xmlns="" id="{7DCEDFE2-8C31-4476-BA50-860CCDF15A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xmlns="" id="{364CC5BA-4BD5-428B-82B3-E1E5B10DEE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03EC3-36B0-4D44-AC52-484B7AC030C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94921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xmlns="" id="{6D4C82F0-F049-4B65-AB5D-B512771496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xmlns="" id="{7DCEDFE2-8C31-4476-BA50-860CCDF15A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xmlns="" id="{364CC5BA-4BD5-428B-82B3-E1E5B10DEE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746A9-3DA6-470D-93BF-F21FAE08A9D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46792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xmlns="" id="{6D4C82F0-F049-4B65-AB5D-B512771496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xmlns="" id="{7DCEDFE2-8C31-4476-BA50-860CCDF15A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xmlns="" id="{364CC5BA-4BD5-428B-82B3-E1E5B10DEE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98A38-F34F-4C2B-AC75-90E85A9DE74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77984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xmlns="" id="{6D4C82F0-F049-4B65-AB5D-B512771496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xmlns="" id="{7DCEDFE2-8C31-4476-BA50-860CCDF15A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xmlns="" id="{364CC5BA-4BD5-428B-82B3-E1E5B10DEE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24549-8FF7-4F38-8DC0-58D8E70E949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15753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xmlns="" id="{6D4C82F0-F049-4B65-AB5D-B512771496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xmlns="" id="{7DCEDFE2-8C31-4476-BA50-860CCDF15A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xmlns="" id="{364CC5BA-4BD5-428B-82B3-E1E5B10DEE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992E1-D23E-4739-A3DE-6C1F7DFCD8D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99487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xmlns="" id="{6D4C82F0-F049-4B65-AB5D-B512771496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xmlns="" id="{7DCEDFE2-8C31-4476-BA50-860CCDF15A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xmlns="" id="{364CC5BA-4BD5-428B-82B3-E1E5B10DEE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F7E77-FFC4-40EA-ACC7-9F4BA4DAE25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2259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xmlns="" id="{6D4C82F0-F049-4B65-AB5D-B512771496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xmlns="" id="{7DCEDFE2-8C31-4476-BA50-860CCDF15A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xmlns="" id="{364CC5BA-4BD5-428B-82B3-E1E5B10DEE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BA34A-473B-4D17-A7EB-A413AF2A5B8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788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xmlns="" id="{6D4C82F0-F049-4B65-AB5D-B512771496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xmlns="" id="{7DCEDFE2-8C31-4476-BA50-860CCDF15A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xmlns="" id="{364CC5BA-4BD5-428B-82B3-E1E5B10DEE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FF40B-AF11-49FE-B682-71FAE61DC9C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29304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xmlns="" id="{6D4C82F0-F049-4B65-AB5D-B512771496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xmlns="" id="{7DCEDFE2-8C31-4476-BA50-860CCDF15A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xmlns="" id="{364CC5BA-4BD5-428B-82B3-E1E5B10DEE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E0D5B-9139-48B9-A9DC-F863322ECAA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02736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xmlns="" id="{6D4C82F0-F049-4B65-AB5D-B512771496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xmlns="" id="{7DCEDFE2-8C31-4476-BA50-860CCDF15A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xmlns="" id="{364CC5BA-4BD5-428B-82B3-E1E5B10DEE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D15C8-F060-4DD0-8D84-A3F41ECB3B0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27466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xmlns="" id="{6D4C82F0-F049-4B65-AB5D-B512771496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xmlns="" id="{7DCEDFE2-8C31-4476-BA50-860CCDF15A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xmlns="" id="{364CC5BA-4BD5-428B-82B3-E1E5B10DEE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424A4-6082-4396-9701-B0690984515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8780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66563" name="Freeform 3">
              <a:extLst>
                <a:ext uri="{FF2B5EF4-FFF2-40B4-BE49-F238E27FC236}">
                  <a16:creationId xmlns:a16="http://schemas.microsoft.com/office/drawing/2014/main" xmlns="" id="{2829B09C-0DC4-46E9-824E-50126DEC4EB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66564" name="Freeform 4">
              <a:extLst>
                <a:ext uri="{FF2B5EF4-FFF2-40B4-BE49-F238E27FC236}">
                  <a16:creationId xmlns:a16="http://schemas.microsoft.com/office/drawing/2014/main" xmlns="" id="{4CC430E2-7EF7-41D4-B7ED-1ECDEE26BF2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66565" name="Freeform 5">
              <a:extLst>
                <a:ext uri="{FF2B5EF4-FFF2-40B4-BE49-F238E27FC236}">
                  <a16:creationId xmlns:a16="http://schemas.microsoft.com/office/drawing/2014/main" xmlns="" id="{FFFECC01-2670-4560-B173-A7B5BB159812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66566" name="Freeform 6">
              <a:extLst>
                <a:ext uri="{FF2B5EF4-FFF2-40B4-BE49-F238E27FC236}">
                  <a16:creationId xmlns:a16="http://schemas.microsoft.com/office/drawing/2014/main" xmlns="" id="{3B5246C8-E29B-4A81-BF1F-0DCE70DD6F27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1036" name="Oval 7">
              <a:extLst>
                <a:ext uri="{FF2B5EF4-FFF2-40B4-BE49-F238E27FC236}">
                  <a16:creationId xmlns:a16="http://schemas.microsoft.com/office/drawing/2014/main" xmlns="" id="{58B0CA93-E7FF-4D09-847F-AE696DA591EC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37" name="Oval 8">
              <a:extLst>
                <a:ext uri="{FF2B5EF4-FFF2-40B4-BE49-F238E27FC236}">
                  <a16:creationId xmlns:a16="http://schemas.microsoft.com/office/drawing/2014/main" xmlns="" id="{4113DA7E-572B-42A7-8B32-D6582EC44CD8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38" name="Oval 9">
              <a:extLst>
                <a:ext uri="{FF2B5EF4-FFF2-40B4-BE49-F238E27FC236}">
                  <a16:creationId xmlns:a16="http://schemas.microsoft.com/office/drawing/2014/main" xmlns="" id="{E69C56AB-E060-4437-875F-509C1BE44D9E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</p:grpSp>
      <p:sp>
        <p:nvSpPr>
          <p:cNvPr id="66570" name="Rectangle 10">
            <a:extLst>
              <a:ext uri="{FF2B5EF4-FFF2-40B4-BE49-F238E27FC236}">
                <a16:creationId xmlns:a16="http://schemas.microsoft.com/office/drawing/2014/main" xmlns="" id="{F8D7B07B-AB00-425E-98EB-300131F045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66571" name="Rectangle 11">
            <a:extLst>
              <a:ext uri="{FF2B5EF4-FFF2-40B4-BE49-F238E27FC236}">
                <a16:creationId xmlns:a16="http://schemas.microsoft.com/office/drawing/2014/main" xmlns="" id="{60C99865-0DE6-46A8-8378-5AB4874C7A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6572" name="Rectangle 12">
            <a:extLst>
              <a:ext uri="{FF2B5EF4-FFF2-40B4-BE49-F238E27FC236}">
                <a16:creationId xmlns:a16="http://schemas.microsoft.com/office/drawing/2014/main" xmlns="" id="{6D4C82F0-F049-4B65-AB5D-B5127714968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73" name="Rectangle 13">
            <a:extLst>
              <a:ext uri="{FF2B5EF4-FFF2-40B4-BE49-F238E27FC236}">
                <a16:creationId xmlns:a16="http://schemas.microsoft.com/office/drawing/2014/main" xmlns="" id="{7DCEDFE2-8C31-4476-BA50-860CCDF15A6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74" name="Rectangle 14">
            <a:extLst>
              <a:ext uri="{FF2B5EF4-FFF2-40B4-BE49-F238E27FC236}">
                <a16:creationId xmlns:a16="http://schemas.microsoft.com/office/drawing/2014/main" xmlns="" id="{364CC5BA-4BD5-428B-82B3-E1E5B10DEED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2896A8C-7FA8-40FF-A4A0-6F1441A010A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842" r:id="rId1"/>
    <p:sldLayoutId id="2147485831" r:id="rId2"/>
    <p:sldLayoutId id="2147485832" r:id="rId3"/>
    <p:sldLayoutId id="2147485833" r:id="rId4"/>
    <p:sldLayoutId id="2147485834" r:id="rId5"/>
    <p:sldLayoutId id="2147485835" r:id="rId6"/>
    <p:sldLayoutId id="2147485836" r:id="rId7"/>
    <p:sldLayoutId id="2147485837" r:id="rId8"/>
    <p:sldLayoutId id="2147485838" r:id="rId9"/>
    <p:sldLayoutId id="2147485839" r:id="rId10"/>
    <p:sldLayoutId id="2147485840" r:id="rId11"/>
    <p:sldLayoutId id="2147485841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>
            <a:extLst>
              <a:ext uri="{FF2B5EF4-FFF2-40B4-BE49-F238E27FC236}">
                <a16:creationId xmlns:a16="http://schemas.microsoft.com/office/drawing/2014/main" xmlns="" id="{64842FA8-38B9-4E79-A788-805F1CADD8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pt-BR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Century" pitchFamily="18" charset="0"/>
              </a:rPr>
              <a:t>Intervenções nos Processos de </a:t>
            </a:r>
            <a:br>
              <a:rPr lang="pt-BR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Century" pitchFamily="18" charset="0"/>
              </a:rPr>
            </a:br>
            <a:r>
              <a:rPr lang="pt-BR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Century" pitchFamily="18" charset="0"/>
              </a:rPr>
              <a:t>Declínio funcional</a:t>
            </a:r>
          </a:p>
        </p:txBody>
      </p:sp>
      <p:pic>
        <p:nvPicPr>
          <p:cNvPr id="2949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25538"/>
            <a:ext cx="7056437" cy="490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250825" y="6302375"/>
            <a:ext cx="1911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>
                <a:solidFill>
                  <a:schemeClr val="accent2"/>
                </a:solidFill>
                <a:latin typeface="Brush Script MT" panose="03060802040406070304" pitchFamily="66" charset="0"/>
              </a:rPr>
              <a:t>Dr. Sebastião Fernando P. Neves</a:t>
            </a:r>
          </a:p>
        </p:txBody>
      </p:sp>
      <p:pic>
        <p:nvPicPr>
          <p:cNvPr id="270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2636838"/>
            <a:ext cx="5492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4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94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0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0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0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tângulo 3"/>
          <p:cNvSpPr>
            <a:spLocks noChangeArrowheads="1"/>
          </p:cNvSpPr>
          <p:nvPr/>
        </p:nvSpPr>
        <p:spPr bwMode="auto">
          <a:xfrm>
            <a:off x="1211263" y="3101975"/>
            <a:ext cx="712946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>
                <a:latin typeface="Constantia" panose="02030602050306030303" pitchFamily="18" charset="0"/>
              </a:rPr>
              <a:t>“... eu então já percebia que meu espírito dependia do meu corpo e que as ações do meu corpo influenciavam as atitudes do meu espírito, percebia enfim que corpo e espírito eram um só.”</a:t>
            </a:r>
          </a:p>
        </p:txBody>
      </p:sp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250825" y="6302375"/>
            <a:ext cx="1911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>
                <a:solidFill>
                  <a:schemeClr val="accent2"/>
                </a:solidFill>
                <a:latin typeface="Brush Script MT" panose="03060802040406070304" pitchFamily="66" charset="0"/>
              </a:rPr>
              <a:t>Dr. Sebastião Fernando P. Neves</a:t>
            </a:r>
          </a:p>
        </p:txBody>
      </p:sp>
      <p:pic>
        <p:nvPicPr>
          <p:cNvPr id="5124" name="Picture 2" descr="Resultado de imagem para nuno cob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14350"/>
            <a:ext cx="1728788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 descr="Resultado de imagem para nuno cobra livr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078288"/>
            <a:ext cx="112395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487363" y="2349500"/>
            <a:ext cx="21907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>
                <a:latin typeface="Constantia" panose="02030602050306030303" pitchFamily="18" charset="0"/>
              </a:rPr>
              <a:t>Nuno Cobra Ribeiro 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7938"/>
            <a:ext cx="9132888" cy="685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7"/>
          <p:cNvSpPr txBox="1">
            <a:spLocks noChangeArrowheads="1"/>
          </p:cNvSpPr>
          <p:nvPr/>
        </p:nvSpPr>
        <p:spPr bwMode="auto">
          <a:xfrm>
            <a:off x="250825" y="6308725"/>
            <a:ext cx="1911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>
                <a:solidFill>
                  <a:schemeClr val="accent2"/>
                </a:solidFill>
                <a:latin typeface="Brush Script MT" panose="03060802040406070304" pitchFamily="66" charset="0"/>
              </a:rPr>
              <a:t>Dr. Sebastião Fernando P. Neves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276F14AC-E97B-46C3-876A-01AFEC4F2237}"/>
              </a:ext>
            </a:extLst>
          </p:cNvPr>
          <p:cNvSpPr/>
          <p:nvPr/>
        </p:nvSpPr>
        <p:spPr>
          <a:xfrm>
            <a:off x="1035167" y="260648"/>
            <a:ext cx="707693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Prática Regular de Atividade Física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B4F9167F-57BF-4B21-9CE7-BD947EB727F0}"/>
              </a:ext>
            </a:extLst>
          </p:cNvPr>
          <p:cNvSpPr/>
          <p:nvPr/>
        </p:nvSpPr>
        <p:spPr>
          <a:xfrm>
            <a:off x="1031896" y="1106071"/>
            <a:ext cx="708020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Alimentação Adequada e Saudável </a:t>
            </a:r>
          </a:p>
        </p:txBody>
      </p:sp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250825" y="6308725"/>
            <a:ext cx="252888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>
                <a:solidFill>
                  <a:schemeClr val="bg2"/>
                </a:solidFill>
                <a:latin typeface="Brush Script MT" panose="03060802040406070304" pitchFamily="66" charset="0"/>
              </a:rPr>
              <a:t>Dr. Sebastião Fernando P. Neves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xmlns="" id="{02D1C40E-D0E8-47D9-ABBC-E8A0189E1C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altLang="pt-BR" sz="4000" b="1">
                <a:solidFill>
                  <a:schemeClr val="tx1"/>
                </a:solidFill>
              </a:rPr>
              <a:t>Benefícios da</a:t>
            </a:r>
            <a:r>
              <a:rPr lang="pt-BR" altLang="pt-BR" sz="4000">
                <a:solidFill>
                  <a:schemeClr val="tx1"/>
                </a:solidFill>
              </a:rPr>
              <a:t> </a:t>
            </a:r>
            <a:r>
              <a:rPr lang="pt-BR" altLang="pt-BR" sz="4000" b="1">
                <a:solidFill>
                  <a:schemeClr val="tx1"/>
                </a:solidFill>
              </a:rPr>
              <a:t>prática regular da atividade física</a:t>
            </a:r>
            <a:r>
              <a:rPr lang="pt-BR" altLang="pt-BR" sz="4000">
                <a:solidFill>
                  <a:schemeClr val="tx1"/>
                </a:solidFill>
              </a:rPr>
              <a:t>. </a:t>
            </a:r>
            <a:r>
              <a:rPr lang="pt-BR" altLang="pt-BR" sz="4000"/>
              <a:t>   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xmlns="" id="{894AE28F-34C6-44AC-B1F2-F2C1E4821A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4975" y="3875088"/>
            <a:ext cx="8229600" cy="2663825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pt-BR" altLang="pt-BR" sz="2000" dirty="0"/>
              <a:t>    </a:t>
            </a:r>
            <a:r>
              <a:rPr lang="pt-BR" altLang="pt-BR" sz="1800" b="1" dirty="0"/>
              <a:t>- Melhoria da força muscular e da flexibilidade;                                         - Manutenção do peso;</a:t>
            </a:r>
            <a:br>
              <a:rPr lang="pt-BR" altLang="pt-BR" sz="1800" b="1" dirty="0"/>
            </a:br>
            <a:r>
              <a:rPr lang="pt-BR" altLang="pt-BR" sz="1800" b="1" dirty="0"/>
              <a:t>- Diminuição do risco de lesões musculares;</a:t>
            </a:r>
            <a:br>
              <a:rPr lang="pt-BR" altLang="pt-BR" sz="1800" b="1" dirty="0"/>
            </a:br>
            <a:r>
              <a:rPr lang="pt-BR" altLang="pt-BR" sz="1800" b="1" dirty="0"/>
              <a:t>- Melhoria do condicionamento cardíaco e respiratório, que              consequentemente diminui o risco de doenças do coração   como hipertensão e infartos;</a:t>
            </a:r>
            <a:br>
              <a:rPr lang="pt-BR" altLang="pt-BR" sz="1800" b="1" dirty="0"/>
            </a:br>
            <a:r>
              <a:rPr lang="pt-BR" altLang="pt-BR" sz="1800" b="1" dirty="0"/>
              <a:t>- Melhoria do controle do diabetes;</a:t>
            </a:r>
            <a:br>
              <a:rPr lang="pt-BR" altLang="pt-BR" sz="1800" b="1" dirty="0"/>
            </a:br>
            <a:r>
              <a:rPr lang="pt-BR" altLang="pt-BR" sz="1800" b="1" dirty="0"/>
              <a:t>- Melhoria da coordenação motora e do equilíbrio, diminuindo consideravelmente o risco de quedas;</a:t>
            </a:r>
            <a:br>
              <a:rPr lang="pt-BR" altLang="pt-BR" sz="1800" b="1" dirty="0"/>
            </a:br>
            <a:r>
              <a:rPr lang="pt-BR" altLang="pt-BR" sz="1800" b="1" dirty="0"/>
              <a:t>- Melhoria da auto estima, do bem-estar social, diminuindo o risco de aparecimento da depressão e da ansiedade.</a:t>
            </a:r>
            <a:r>
              <a:rPr lang="pt-BR" altLang="pt-BR" sz="1400" dirty="0"/>
              <a:t> </a:t>
            </a:r>
          </a:p>
        </p:txBody>
      </p:sp>
      <p:pic>
        <p:nvPicPr>
          <p:cNvPr id="9220" name="Picture 4" descr="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1455738"/>
            <a:ext cx="6264275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250825" y="6308725"/>
            <a:ext cx="1911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>
                <a:solidFill>
                  <a:schemeClr val="accent2"/>
                </a:solidFill>
                <a:latin typeface="Brush Script MT" panose="03060802040406070304" pitchFamily="66" charset="0"/>
              </a:rPr>
              <a:t>Dr. Sebastião Fernando P. Neves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6250"/>
            <a:ext cx="3887787" cy="563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CaixaDeTexto 4"/>
          <p:cNvSpPr txBox="1">
            <a:spLocks noChangeArrowheads="1"/>
          </p:cNvSpPr>
          <p:nvPr/>
        </p:nvSpPr>
        <p:spPr bwMode="auto">
          <a:xfrm>
            <a:off x="4356100" y="2263775"/>
            <a:ext cx="467995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>
                <a:latin typeface="Constantia" panose="02030602050306030303" pitchFamily="18" charset="0"/>
              </a:rPr>
              <a:t>“PRÁTICA DE ATIVIDADE FÍSICA  RESPEITANDO LIMITES”</a:t>
            </a:r>
          </a:p>
        </p:txBody>
      </p:sp>
      <p:sp>
        <p:nvSpPr>
          <p:cNvPr id="11268" name="Text Box 7"/>
          <p:cNvSpPr txBox="1">
            <a:spLocks noChangeArrowheads="1"/>
          </p:cNvSpPr>
          <p:nvPr/>
        </p:nvSpPr>
        <p:spPr bwMode="auto">
          <a:xfrm>
            <a:off x="250825" y="6308725"/>
            <a:ext cx="252888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>
                <a:solidFill>
                  <a:schemeClr val="bg2"/>
                </a:solidFill>
                <a:latin typeface="Brush Script MT" panose="03060802040406070304" pitchFamily="66" charset="0"/>
              </a:rPr>
              <a:t>Dr. Sebastião Fernando P. Neves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Resultado de imagem para movimento slow fo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20713"/>
            <a:ext cx="8856663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982663"/>
            <a:ext cx="2109788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001713"/>
            <a:ext cx="41243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3919538"/>
            <a:ext cx="40671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250825" y="6308725"/>
            <a:ext cx="1911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>
                <a:solidFill>
                  <a:schemeClr val="accent2"/>
                </a:solidFill>
                <a:latin typeface="Brush Script MT" panose="03060802040406070304" pitchFamily="66" charset="0"/>
              </a:rPr>
              <a:t>Dr. Sebastião Fernando P. Neves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4643438"/>
            <a:ext cx="13239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Órbita">
  <a:themeElements>
    <a:clrScheme name="Órbita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Órb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Órbita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Órbita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</Template>
  <TotalTime>5783</TotalTime>
  <Words>130</Words>
  <Application>Microsoft Office PowerPoint</Application>
  <PresentationFormat>Presentación en pantalla (4:3)</PresentationFormat>
  <Paragraphs>19</Paragraphs>
  <Slides>7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Constantia</vt:lpstr>
      <vt:lpstr>Arial</vt:lpstr>
      <vt:lpstr>Wingdings</vt:lpstr>
      <vt:lpstr>Century</vt:lpstr>
      <vt:lpstr>Brush Script MT</vt:lpstr>
      <vt:lpstr>Órbita</vt:lpstr>
      <vt:lpstr>Intervenções nos Processos de  Declínio funcional</vt:lpstr>
      <vt:lpstr>Presentación de PowerPoint</vt:lpstr>
      <vt:lpstr>Presentación de PowerPoint</vt:lpstr>
      <vt:lpstr>Presentación de PowerPoint</vt:lpstr>
      <vt:lpstr>Benefícios da prática regular da atividade física.    </vt:lpstr>
      <vt:lpstr>Presentación de PowerPoint</vt:lpstr>
      <vt:lpstr>Presentación de PowerPoint</vt:lpstr>
    </vt:vector>
  </TitlesOfParts>
  <Company>Prefeitura de Santo André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sfpneves</dc:creator>
  <cp:lastModifiedBy>upcnet</cp:lastModifiedBy>
  <cp:revision>271</cp:revision>
  <dcterms:created xsi:type="dcterms:W3CDTF">2013-10-14T12:24:15Z</dcterms:created>
  <dcterms:modified xsi:type="dcterms:W3CDTF">2017-09-12T10:00:22Z</dcterms:modified>
</cp:coreProperties>
</file>