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4D"/>
    <a:srgbClr val="FB0D0D"/>
    <a:srgbClr val="011701"/>
    <a:srgbClr val="FFFF00"/>
    <a:srgbClr val="FF9933"/>
    <a:srgbClr val="FF66CC"/>
    <a:srgbClr val="00CCFF"/>
    <a:srgbClr val="7D22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68" autoAdjust="0"/>
    <p:restoredTop sz="94504" autoAdjust="0"/>
  </p:normalViewPr>
  <p:slideViewPr>
    <p:cSldViewPr>
      <p:cViewPr varScale="1">
        <p:scale>
          <a:sx n="87" d="100"/>
          <a:sy n="87" d="100"/>
        </p:scale>
        <p:origin x="10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xmlns="" id="{875C048B-EE41-4D07-BC89-5C3D95573E3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xmlns="" id="{A1B8D1A7-887C-4CF2-B4EE-2C9071C3C77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xmlns="" id="{7F0C4164-C509-47C8-8761-326D18E2356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xmlns="" id="{C4E5A875-E61C-4DE4-A61E-11CD39B63E4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xmlns="" id="{D676137F-B6C8-4BEC-8AD9-F9130AF18D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8CC72E4-4E29-4989-8EF9-EB0F821AA97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26378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Espaço Reservado para Anotações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alt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fld id="{9C318D7D-83FC-447F-9758-111BC18B85B7}" type="slidenum">
              <a:rPr lang="pt-BR" altLang="pt-BR" smtClean="0">
                <a:latin typeface="Arial" panose="020B0604020202020204" pitchFamily="34" charset="0"/>
              </a:rPr>
              <a:pPr/>
              <a:t>3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90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xmlns="" id="{1AC9C6BA-72C4-41D5-9501-CC2AEF6B91D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xmlns="" id="{99FBDE08-1164-4574-AF61-D5332A7F3BD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xmlns="" id="{5DE72887-887B-433D-A635-D6E0D470A63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xmlns="" id="{0F616F78-D30C-4E68-ACEC-9EB3038B279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9" name="Oval 7">
              <a:extLst>
                <a:ext uri="{FF2B5EF4-FFF2-40B4-BE49-F238E27FC236}">
                  <a16:creationId xmlns:a16="http://schemas.microsoft.com/office/drawing/2014/main" xmlns="" id="{ECE7F88E-C960-4F32-92D9-43175C662993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" name="Oval 8">
              <a:extLst>
                <a:ext uri="{FF2B5EF4-FFF2-40B4-BE49-F238E27FC236}">
                  <a16:creationId xmlns:a16="http://schemas.microsoft.com/office/drawing/2014/main" xmlns="" id="{61CD7FCF-42BE-4B34-821D-5EE13971FBC3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1" name="Oval 9">
              <a:extLst>
                <a:ext uri="{FF2B5EF4-FFF2-40B4-BE49-F238E27FC236}">
                  <a16:creationId xmlns:a16="http://schemas.microsoft.com/office/drawing/2014/main" xmlns="" id="{8DA4CEAD-AB6D-4D1B-8C83-3FCAB04481C8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</p:grpSp>
      <p:sp>
        <p:nvSpPr>
          <p:cNvPr id="6759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pt-BR" noProof="0"/>
              <a:t>Clique para editar o estilo do título mestre</a:t>
            </a:r>
          </a:p>
        </p:txBody>
      </p:sp>
      <p:sp>
        <p:nvSpPr>
          <p:cNvPr id="6759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t-BR" noProof="0"/>
              <a:t>Clique para editar o estilo do subtítulo mestre</a:t>
            </a: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xmlns="" id="{366F01BE-B2A2-4CD8-A86F-45FE20CFA81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xmlns="" id="{3EE92BDB-6A51-4112-A556-A1132A3812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xmlns="" id="{3C12F9E6-39C3-46E8-9B6A-462B5347DD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D3DEA-E60F-461E-B57E-F6761EEDCEE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9053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xmlns="" id="{11FDF9B2-F196-48EE-B687-67CB2141F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xmlns="" id="{4D75D061-4E16-46F3-94FE-BD909A686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xmlns="" id="{497C573B-811C-40BF-8F23-C4FC8C261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5D19B-5EB1-4EF1-A378-9013E147060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96023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xmlns="" id="{11FDF9B2-F196-48EE-B687-67CB2141F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xmlns="" id="{4D75D061-4E16-46F3-94FE-BD909A686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xmlns="" id="{497C573B-811C-40BF-8F23-C4FC8C261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1DECC-E5DF-4691-A77E-1026900C039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90474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xmlns="" id="{11FDF9B2-F196-48EE-B687-67CB2141F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4D75D061-4E16-46F3-94FE-BD909A686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xmlns="" id="{497C573B-811C-40BF-8F23-C4FC8C261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EE4CC-6590-4957-8B92-34F7C232BA7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34818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xmlns="" id="{11FDF9B2-F196-48EE-B687-67CB2141F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xmlns="" id="{4D75D061-4E16-46F3-94FE-BD909A686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xmlns="" id="{497C573B-811C-40BF-8F23-C4FC8C261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C79DD-6DDA-46A6-BB63-FC4FCB106C2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1933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xmlns="" id="{11FDF9B2-F196-48EE-B687-67CB2141F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xmlns="" id="{4D75D061-4E16-46F3-94FE-BD909A686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xmlns="" id="{497C573B-811C-40BF-8F23-C4FC8C261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F4FAA-1296-4162-8B9D-B5599E01D94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6254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11FDF9B2-F196-48EE-B687-67CB2141F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xmlns="" id="{4D75D061-4E16-46F3-94FE-BD909A686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xmlns="" id="{497C573B-811C-40BF-8F23-C4FC8C261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CC26D-D0F2-4A53-A3F3-89954BE6248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3631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xmlns="" id="{11FDF9B2-F196-48EE-B687-67CB2141F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xmlns="" id="{4D75D061-4E16-46F3-94FE-BD909A686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xmlns="" id="{497C573B-811C-40BF-8F23-C4FC8C261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B9F0C-3E27-48FB-AB12-4389B72FEB1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4181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xmlns="" id="{11FDF9B2-F196-48EE-B687-67CB2141F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4D75D061-4E16-46F3-94FE-BD909A686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xmlns="" id="{497C573B-811C-40BF-8F23-C4FC8C261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F6972-46A1-49D8-B903-14A5E0F0C8C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1501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>
            <a:extLst>
              <a:ext uri="{FF2B5EF4-FFF2-40B4-BE49-F238E27FC236}">
                <a16:creationId xmlns:a16="http://schemas.microsoft.com/office/drawing/2014/main" xmlns="" id="{11FDF9B2-F196-48EE-B687-67CB2141F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xmlns="" id="{4D75D061-4E16-46F3-94FE-BD909A686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xmlns="" id="{497C573B-811C-40BF-8F23-C4FC8C261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79595-1820-4AB4-9E1B-EC4EAE852D6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2548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11FDF9B2-F196-48EE-B687-67CB2141F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xmlns="" id="{4D75D061-4E16-46F3-94FE-BD909A686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xmlns="" id="{497C573B-811C-40BF-8F23-C4FC8C261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11129-2269-4E01-A492-2DA33DDC682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71315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11FDF9B2-F196-48EE-B687-67CB2141F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xmlns="" id="{4D75D061-4E16-46F3-94FE-BD909A686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xmlns="" id="{497C573B-811C-40BF-8F23-C4FC8C261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2B5F0-1900-4018-AD69-FDF02B3768C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85493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6563" name="Freeform 3">
              <a:extLst>
                <a:ext uri="{FF2B5EF4-FFF2-40B4-BE49-F238E27FC236}">
                  <a16:creationId xmlns:a16="http://schemas.microsoft.com/office/drawing/2014/main" xmlns="" id="{A8C8F8EC-DBA3-48A6-A194-66413654C6D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66564" name="Freeform 4">
              <a:extLst>
                <a:ext uri="{FF2B5EF4-FFF2-40B4-BE49-F238E27FC236}">
                  <a16:creationId xmlns:a16="http://schemas.microsoft.com/office/drawing/2014/main" xmlns="" id="{A0771915-62FF-4927-98BB-58F670F9006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66565" name="Freeform 5">
              <a:extLst>
                <a:ext uri="{FF2B5EF4-FFF2-40B4-BE49-F238E27FC236}">
                  <a16:creationId xmlns:a16="http://schemas.microsoft.com/office/drawing/2014/main" xmlns="" id="{C8C49F03-A4AE-42F9-B32C-06DB593A3E4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66566" name="Freeform 6">
              <a:extLst>
                <a:ext uri="{FF2B5EF4-FFF2-40B4-BE49-F238E27FC236}">
                  <a16:creationId xmlns:a16="http://schemas.microsoft.com/office/drawing/2014/main" xmlns="" id="{7FB7E319-9872-48FC-999B-8DD1CDB67F0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1036" name="Oval 7">
              <a:extLst>
                <a:ext uri="{FF2B5EF4-FFF2-40B4-BE49-F238E27FC236}">
                  <a16:creationId xmlns:a16="http://schemas.microsoft.com/office/drawing/2014/main" xmlns="" id="{D015704F-8BF5-4592-B3D4-DD9EEE7C83DC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37" name="Oval 8">
              <a:extLst>
                <a:ext uri="{FF2B5EF4-FFF2-40B4-BE49-F238E27FC236}">
                  <a16:creationId xmlns:a16="http://schemas.microsoft.com/office/drawing/2014/main" xmlns="" id="{1F9B531D-5892-49A6-ADED-6A5655BA8F5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38" name="Oval 9">
              <a:extLst>
                <a:ext uri="{FF2B5EF4-FFF2-40B4-BE49-F238E27FC236}">
                  <a16:creationId xmlns:a16="http://schemas.microsoft.com/office/drawing/2014/main" xmlns="" id="{47DA0E5C-D130-4323-BCF7-3CB4D64D423F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</p:grpSp>
      <p:sp>
        <p:nvSpPr>
          <p:cNvPr id="66570" name="Rectangle 10">
            <a:extLst>
              <a:ext uri="{FF2B5EF4-FFF2-40B4-BE49-F238E27FC236}">
                <a16:creationId xmlns:a16="http://schemas.microsoft.com/office/drawing/2014/main" xmlns="" id="{807E9387-5FE2-4E95-9203-F00128836C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66571" name="Rectangle 11">
            <a:extLst>
              <a:ext uri="{FF2B5EF4-FFF2-40B4-BE49-F238E27FC236}">
                <a16:creationId xmlns:a16="http://schemas.microsoft.com/office/drawing/2014/main" xmlns="" id="{3F2893EC-D92E-4CB1-B457-7E09308E56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6572" name="Rectangle 12">
            <a:extLst>
              <a:ext uri="{FF2B5EF4-FFF2-40B4-BE49-F238E27FC236}">
                <a16:creationId xmlns:a16="http://schemas.microsoft.com/office/drawing/2014/main" xmlns="" id="{11FDF9B2-F196-48EE-B687-67CB2141F7A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6573" name="Rectangle 13">
            <a:extLst>
              <a:ext uri="{FF2B5EF4-FFF2-40B4-BE49-F238E27FC236}">
                <a16:creationId xmlns:a16="http://schemas.microsoft.com/office/drawing/2014/main" xmlns="" id="{4D75D061-4E16-46F3-94FE-BD909A6866F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6574" name="Rectangle 14">
            <a:extLst>
              <a:ext uri="{FF2B5EF4-FFF2-40B4-BE49-F238E27FC236}">
                <a16:creationId xmlns:a16="http://schemas.microsoft.com/office/drawing/2014/main" xmlns="" id="{497C573B-811C-40BF-8F23-C4FC8C26130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07E2A81-6E4D-453C-BE40-3729DF0CF82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858" r:id="rId1"/>
    <p:sldLayoutId id="2147485830" r:id="rId2"/>
    <p:sldLayoutId id="2147485831" r:id="rId3"/>
    <p:sldLayoutId id="2147485832" r:id="rId4"/>
    <p:sldLayoutId id="2147485833" r:id="rId5"/>
    <p:sldLayoutId id="2147485834" r:id="rId6"/>
    <p:sldLayoutId id="2147485835" r:id="rId7"/>
    <p:sldLayoutId id="2147485836" r:id="rId8"/>
    <p:sldLayoutId id="2147485837" r:id="rId9"/>
    <p:sldLayoutId id="2147485838" r:id="rId10"/>
    <p:sldLayoutId id="2147485839" r:id="rId11"/>
    <p:sldLayoutId id="214748584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6" descr="HPconference2013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549275"/>
            <a:ext cx="518477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0471" name="Rectangle 7">
            <a:extLst>
              <a:ext uri="{FF2B5EF4-FFF2-40B4-BE49-F238E27FC236}">
                <a16:creationId xmlns:a16="http://schemas.microsoft.com/office/drawing/2014/main" xmlns="" id="{30EC547D-C59E-45A5-AE87-F67EB319B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924175"/>
            <a:ext cx="835183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defRPr/>
            </a:pPr>
            <a:endParaRPr lang="pt-BR" altLang="pt-BR" sz="3600" i="1" dirty="0">
              <a:effectLst>
                <a:outerShdw blurRad="38100" dist="38100" dir="2700000" algn="tl">
                  <a:srgbClr val="010199"/>
                </a:outerShdw>
              </a:effectLst>
              <a:latin typeface="Cooper Black" panose="0208090404030B020404" pitchFamily="18" charset="0"/>
            </a:endParaRPr>
          </a:p>
          <a:p>
            <a:pPr algn="ctr" eaLnBrk="1" hangingPunct="1">
              <a:defRPr/>
            </a:pPr>
            <a:r>
              <a:rPr lang="pt-BR" altLang="pt-BR" sz="3600" i="1" dirty="0">
                <a:effectLst>
                  <a:outerShdw blurRad="38100" dist="38100" dir="2700000" algn="tl">
                    <a:srgbClr val="010199"/>
                  </a:outerShdw>
                </a:effectLst>
                <a:latin typeface="Lucida Sans" panose="020B0602030504020204" pitchFamily="34" charset="0"/>
              </a:rPr>
              <a:t>“</a:t>
            </a:r>
            <a:r>
              <a:rPr lang="pt-BR" altLang="pt-BR" sz="3600" b="1" i="1" dirty="0">
                <a:effectLst>
                  <a:outerShdw blurRad="38100" dist="38100" dir="2700000" algn="tl">
                    <a:srgbClr val="010199"/>
                  </a:outerShdw>
                </a:effectLst>
                <a:latin typeface="Lucida Sans" panose="020B0602030504020204" pitchFamily="34" charset="0"/>
              </a:rPr>
              <a:t>Saúde em Todas as Políticas</a:t>
            </a:r>
            <a:r>
              <a:rPr lang="pt-BR" altLang="pt-BR" sz="3600" i="1" dirty="0">
                <a:effectLst>
                  <a:outerShdw blurRad="38100" dist="38100" dir="2700000" algn="tl">
                    <a:srgbClr val="010199"/>
                  </a:outerShdw>
                </a:effectLst>
                <a:latin typeface="Lucida Sans" panose="020B0602030504020204" pitchFamily="34" charset="0"/>
              </a:rPr>
              <a:t>”</a:t>
            </a:r>
          </a:p>
        </p:txBody>
      </p:sp>
      <p:sp>
        <p:nvSpPr>
          <p:cNvPr id="166916" name="Text Box 7">
            <a:extLst>
              <a:ext uri="{FF2B5EF4-FFF2-40B4-BE49-F238E27FC236}">
                <a16:creationId xmlns:a16="http://schemas.microsoft.com/office/drawing/2014/main" xmlns="" id="{64DC55AE-D25A-4E74-AFC6-FBA4B57D6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6308725"/>
            <a:ext cx="191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 eaLnBrk="1" hangingPunct="1">
              <a:defRPr/>
            </a:pPr>
            <a:r>
              <a:rPr lang="pt-BR" altLang="pt-BR" sz="120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rush Script MT" pitchFamily="66" charset="0"/>
              </a:rPr>
              <a:t>Dr. Sebastião Fernando P. Neves</a:t>
            </a:r>
          </a:p>
        </p:txBody>
      </p:sp>
    </p:spTree>
    <p:extLst>
      <p:ext uri="{BB962C8B-B14F-4D97-AF65-F5344CB8AC3E}">
        <p14:creationId xmlns:p14="http://schemas.microsoft.com/office/powerpoint/2010/main" val="365202228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Resultado de imagem para bebe debaixo d'ág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4D5413B4-1422-41DB-BFBC-01DE67B8857C}"/>
              </a:ext>
            </a:extLst>
          </p:cNvPr>
          <p:cNvSpPr/>
          <p:nvPr/>
        </p:nvSpPr>
        <p:spPr>
          <a:xfrm>
            <a:off x="326609" y="4081797"/>
            <a:ext cx="875252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000" b="1" spc="50" dirty="0">
                <a:ln w="0"/>
                <a:solidFill>
                  <a:srgbClr val="00004D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PROPOSTA DE GANHO EM SAÚDE</a:t>
            </a:r>
          </a:p>
        </p:txBody>
      </p:sp>
      <p:sp>
        <p:nvSpPr>
          <p:cNvPr id="5" name="Seta para baixo 4">
            <a:extLst>
              <a:ext uri="{FF2B5EF4-FFF2-40B4-BE49-F238E27FC236}">
                <a16:creationId xmlns:a16="http://schemas.microsoft.com/office/drawing/2014/main" xmlns="" id="{DA4E8E06-312C-49D2-A945-9A3EFF1C5276}"/>
              </a:ext>
            </a:extLst>
          </p:cNvPr>
          <p:cNvSpPr/>
          <p:nvPr/>
        </p:nvSpPr>
        <p:spPr>
          <a:xfrm>
            <a:off x="4467225" y="4787900"/>
            <a:ext cx="261938" cy="1008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defRPr/>
            </a:pPr>
            <a:endParaRPr lang="pt-B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99D14B84-7D5B-41CC-83BC-7A2E75255640}"/>
              </a:ext>
            </a:extLst>
          </p:cNvPr>
          <p:cNvSpPr/>
          <p:nvPr/>
        </p:nvSpPr>
        <p:spPr>
          <a:xfrm>
            <a:off x="1504342" y="5707912"/>
            <a:ext cx="645016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000" b="1" spc="50" dirty="0">
                <a:ln w="0"/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“FONTE DA JUVENTUDE”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50825" y="6302375"/>
            <a:ext cx="191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200">
                <a:solidFill>
                  <a:schemeClr val="accent2"/>
                </a:solidFill>
                <a:latin typeface="Brush Script MT" panose="03060802040406070304" pitchFamily="66" charset="0"/>
              </a:rPr>
              <a:t>Dr. Sebastião Fernando P. Neves</a:t>
            </a:r>
          </a:p>
        </p:txBody>
      </p:sp>
    </p:spTree>
    <p:extLst>
      <p:ext uri="{BB962C8B-B14F-4D97-AF65-F5344CB8AC3E}">
        <p14:creationId xmlns:p14="http://schemas.microsoft.com/office/powerpoint/2010/main" val="365598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>
            <a:spLocks noChangeArrowheads="1"/>
          </p:cNvSpPr>
          <p:nvPr/>
        </p:nvSpPr>
        <p:spPr bwMode="auto">
          <a:xfrm>
            <a:off x="719138" y="1844675"/>
            <a:ext cx="7948612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pt-BR" altLang="pt-BR">
                <a:latin typeface="Constantia" panose="02030602050306030303" pitchFamily="18" charset="0"/>
              </a:rPr>
              <a:t>Acrescentar anos à vida: aponta para o aumento da longevidade;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pt-BR" altLang="pt-BR">
              <a:latin typeface="Constantia" panose="02030602050306030303" pitchFamily="18" charset="0"/>
            </a:endParaRPr>
          </a:p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pt-BR" altLang="pt-BR">
                <a:latin typeface="Constantia" panose="02030602050306030303" pitchFamily="18" charset="0"/>
              </a:rPr>
              <a:t>Acrescentar saúde à vida: redução de doença e de sua duração;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BD81348A-D5B1-4148-BCBF-3A0015EE6184}"/>
              </a:ext>
            </a:extLst>
          </p:cNvPr>
          <p:cNvSpPr/>
          <p:nvPr/>
        </p:nvSpPr>
        <p:spPr>
          <a:xfrm>
            <a:off x="899592" y="476672"/>
            <a:ext cx="758778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000" b="1" spc="50" dirty="0">
                <a:ln w="0"/>
                <a:solidFill>
                  <a:srgbClr val="FFFF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Proposta de “Ganho em Saúde</a:t>
            </a:r>
          </a:p>
        </p:txBody>
      </p:sp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250825" y="6302375"/>
            <a:ext cx="191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200">
                <a:solidFill>
                  <a:schemeClr val="accent2"/>
                </a:solidFill>
                <a:latin typeface="Brush Script MT" panose="03060802040406070304" pitchFamily="66" charset="0"/>
              </a:rPr>
              <a:t>Dr. Sebastião Fernando P. Neves</a:t>
            </a:r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3276600" y="5445125"/>
            <a:ext cx="45720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100">
                <a:latin typeface="Constantia" panose="02030602050306030303" pitchFamily="18" charset="0"/>
              </a:rPr>
              <a:t>file:///F:/Apresentacao%20Sr.%20Mario%20Cesar%20Battisti%20(1).pdf</a:t>
            </a:r>
          </a:p>
        </p:txBody>
      </p:sp>
    </p:spTree>
    <p:extLst>
      <p:ext uri="{BB962C8B-B14F-4D97-AF65-F5344CB8AC3E}">
        <p14:creationId xmlns:p14="http://schemas.microsoft.com/office/powerpoint/2010/main" val="54521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79CB8A97-4EA6-4D65-B242-EE8D9CF89469}"/>
              </a:ext>
            </a:extLst>
          </p:cNvPr>
          <p:cNvSpPr/>
          <p:nvPr/>
        </p:nvSpPr>
        <p:spPr>
          <a:xfrm>
            <a:off x="899592" y="476672"/>
            <a:ext cx="758778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000" b="1" spc="50" dirty="0">
                <a:ln w="0"/>
                <a:solidFill>
                  <a:srgbClr val="FFFF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Proposta de “Ganho em Saúde</a:t>
            </a:r>
          </a:p>
        </p:txBody>
      </p:sp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755650" y="2036763"/>
            <a:ext cx="7588250" cy="353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onstantia" panose="02030602050306030303" pitchFamily="18" charset="0"/>
              </a:rPr>
              <a:t>Acrescentar vida aos anos: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pt-BR" altLang="pt-BR">
              <a:solidFill>
                <a:srgbClr val="FFFFFF"/>
              </a:solidFill>
              <a:latin typeface="Constantia" panose="02030602050306030303" pitchFamily="18" charset="0"/>
            </a:endParaRP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onstantia" panose="02030602050306030303" pitchFamily="18" charset="0"/>
              </a:rPr>
              <a:t> “Diminuição da incapacidade temporária ou prevalente em razão de doenças, traumas e consequentes sequelas e a maximização da funcionalidade física e psicossocial” </a:t>
            </a:r>
          </a:p>
        </p:txBody>
      </p:sp>
      <p:sp>
        <p:nvSpPr>
          <p:cNvPr id="3" name="Retângulo 2"/>
          <p:cNvSpPr>
            <a:spLocks noChangeArrowheads="1"/>
          </p:cNvSpPr>
          <p:nvPr/>
        </p:nvSpPr>
        <p:spPr bwMode="auto">
          <a:xfrm>
            <a:off x="3276600" y="5445125"/>
            <a:ext cx="45720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100">
                <a:latin typeface="Constantia" panose="02030602050306030303" pitchFamily="18" charset="0"/>
              </a:rPr>
              <a:t>file:///F:/Apresentacao%20Sr.%20Mario%20Cesar%20Battisti%20(1).pdf</a:t>
            </a:r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250825" y="6302375"/>
            <a:ext cx="191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200">
                <a:solidFill>
                  <a:schemeClr val="accent2"/>
                </a:solidFill>
                <a:latin typeface="Brush Script MT" panose="03060802040406070304" pitchFamily="66" charset="0"/>
              </a:rPr>
              <a:t>Dr. Sebastião Fernando P. Neves</a:t>
            </a:r>
          </a:p>
        </p:txBody>
      </p:sp>
    </p:spTree>
    <p:extLst>
      <p:ext uri="{BB962C8B-B14F-4D97-AF65-F5344CB8AC3E}">
        <p14:creationId xmlns:p14="http://schemas.microsoft.com/office/powerpoint/2010/main" val="172428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Órbita">
  <a:themeElements>
    <a:clrScheme name="Órbita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Órb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Órbita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Órbita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5786</TotalTime>
  <Words>132</Words>
  <Application>Microsoft Office PowerPoint</Application>
  <PresentationFormat>Presentación en pantalla (4:3)</PresentationFormat>
  <Paragraphs>19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7" baseType="lpstr">
      <vt:lpstr>Constantia</vt:lpstr>
      <vt:lpstr>Arial</vt:lpstr>
      <vt:lpstr>Wingdings</vt:lpstr>
      <vt:lpstr>Century Schoolbook</vt:lpstr>
      <vt:lpstr>Wingdings 2</vt:lpstr>
      <vt:lpstr>Century</vt:lpstr>
      <vt:lpstr>Brush Script MT</vt:lpstr>
      <vt:lpstr>High Tower Text</vt:lpstr>
      <vt:lpstr>Tahoma</vt:lpstr>
      <vt:lpstr>Century Gothic</vt:lpstr>
      <vt:lpstr>Cooper Black</vt:lpstr>
      <vt:lpstr>Lucida Sans</vt:lpstr>
      <vt:lpstr>Órbita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Prefeitura de Santo André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sfpneves</dc:creator>
  <cp:lastModifiedBy>upcnet</cp:lastModifiedBy>
  <cp:revision>271</cp:revision>
  <dcterms:created xsi:type="dcterms:W3CDTF">2013-10-14T12:24:15Z</dcterms:created>
  <dcterms:modified xsi:type="dcterms:W3CDTF">2017-09-12T10:45:42Z</dcterms:modified>
</cp:coreProperties>
</file>